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058400" cx="77724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zpNXNJjnSjV8/LklZwYuXu0hP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fce5f1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5fce5f18ec_0_0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fce5f18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25fce5f18ec_0_18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fce5f18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25fce5f18ec_0_32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fce5f18e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5fce5f18ec_0_86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fce5f18e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25fce5f18ec_0_58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fce5f18e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5fce5f18ec_0_71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fce5f18e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25fce5f18ec_0_45:notes"/>
          <p:cNvSpPr/>
          <p:nvPr>
            <p:ph idx="2" type="sldImg"/>
          </p:nvPr>
        </p:nvSpPr>
        <p:spPr>
          <a:xfrm>
            <a:off x="1000343" y="685800"/>
            <a:ext cx="48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82930" y="1646133"/>
            <a:ext cx="66066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1550" y="5282989"/>
            <a:ext cx="58293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534353" y="535519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695198" y="2516634"/>
            <a:ext cx="6381900" cy="6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2138198" y="3959567"/>
            <a:ext cx="85239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262231" y="2332217"/>
            <a:ext cx="8523900" cy="4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34353" y="535519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34353" y="2677584"/>
            <a:ext cx="67038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530304" y="2507618"/>
            <a:ext cx="6703800" cy="41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30304" y="6731215"/>
            <a:ext cx="67038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34353" y="535519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34353" y="2677584"/>
            <a:ext cx="33033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934778" y="2677584"/>
            <a:ext cx="33033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35365" y="535519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35366" y="2465706"/>
            <a:ext cx="32880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44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35366" y="3674110"/>
            <a:ext cx="32880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934778" y="2465706"/>
            <a:ext cx="33042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44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934778" y="3674110"/>
            <a:ext cx="33042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34353" y="535519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535365" y="670560"/>
            <a:ext cx="25068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304283" y="1448226"/>
            <a:ext cx="3934800" cy="7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  <a:defRPr sz="2560"/>
            </a:lvl1pPr>
            <a:lvl2pPr indent="-37084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  <a:defRPr sz="224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35365" y="3017520"/>
            <a:ext cx="2506800" cy="5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535365" y="670560"/>
            <a:ext cx="25068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304283" y="1448226"/>
            <a:ext cx="39348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35365" y="3017520"/>
            <a:ext cx="2506800" cy="5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34353" y="535519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b="0" i="0" sz="3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34353" y="2677584"/>
            <a:ext cx="67038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b="0" i="0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34353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574607" y="9322649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489258" y="9322649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5fce5f18e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025" y="7138837"/>
            <a:ext cx="1098977" cy="14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5fce5f18ec_0_0"/>
          <p:cNvPicPr preferRelativeResize="0"/>
          <p:nvPr/>
        </p:nvPicPr>
        <p:blipFill rotWithShape="1">
          <a:blip r:embed="rId4">
            <a:alphaModFix/>
          </a:blip>
          <a:srcRect b="-31530" l="0" r="0" t="59656"/>
          <a:stretch/>
        </p:blipFill>
        <p:spPr>
          <a:xfrm>
            <a:off x="0" y="0"/>
            <a:ext cx="7772401" cy="40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5fce5f18ec_0_0"/>
          <p:cNvSpPr/>
          <p:nvPr/>
        </p:nvSpPr>
        <p:spPr>
          <a:xfrm>
            <a:off x="0" y="8958875"/>
            <a:ext cx="7772400" cy="11121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5fce5f18ec_0_0"/>
          <p:cNvSpPr txBox="1"/>
          <p:nvPr/>
        </p:nvSpPr>
        <p:spPr>
          <a:xfrm>
            <a:off x="647290" y="7016173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g25fce5f18ec_0_0"/>
          <p:cNvCxnSpPr/>
          <p:nvPr/>
        </p:nvCxnSpPr>
        <p:spPr>
          <a:xfrm>
            <a:off x="647310" y="6743276"/>
            <a:ext cx="60435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89" name="Google Shape;89;g25fce5f18e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9824" y="3388374"/>
            <a:ext cx="2242451" cy="31457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5fce5f18ec_0_0"/>
          <p:cNvSpPr txBox="1"/>
          <p:nvPr/>
        </p:nvSpPr>
        <p:spPr>
          <a:xfrm>
            <a:off x="571100" y="3379800"/>
            <a:ext cx="4446600" cy="31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8" marR="5841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7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grupo pequeño de audio y comenzar tu viaje hacia la sanación.</a:t>
            </a:r>
            <a:endParaRPr b="0" i="0" sz="150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g25fce5f18ec_0_0"/>
          <p:cNvSpPr txBox="1"/>
          <p:nvPr/>
        </p:nvSpPr>
        <p:spPr>
          <a:xfrm>
            <a:off x="647300" y="1885250"/>
            <a:ext cx="71250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31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</a:t>
            </a:r>
            <a:r>
              <a:rPr b="1" i="0" lang="en-US" sz="31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0" i="0" sz="31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5fce5f18e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9550" y="9128326"/>
            <a:ext cx="2242451" cy="79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5fce5f18ec_0_0"/>
          <p:cNvSpPr txBox="1"/>
          <p:nvPr/>
        </p:nvSpPr>
        <p:spPr>
          <a:xfrm>
            <a:off x="647300" y="9230075"/>
            <a:ext cx="40125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 más en</a:t>
            </a:r>
            <a:r>
              <a:rPr b="1" i="0" lang="en-US" sz="11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TRAUMAHEALINGINSTITUTE.ORG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5fce5f18e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025" y="7010337"/>
            <a:ext cx="1098977" cy="14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5fce5f18ec_0_18"/>
          <p:cNvPicPr preferRelativeResize="0"/>
          <p:nvPr/>
        </p:nvPicPr>
        <p:blipFill rotWithShape="1">
          <a:blip r:embed="rId4">
            <a:alphaModFix/>
          </a:blip>
          <a:srcRect b="-34247" l="0" r="0" t="62373"/>
          <a:stretch/>
        </p:blipFill>
        <p:spPr>
          <a:xfrm>
            <a:off x="0" y="-2"/>
            <a:ext cx="7772401" cy="403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25fce5f18ec_0_18"/>
          <p:cNvCxnSpPr/>
          <p:nvPr/>
        </p:nvCxnSpPr>
        <p:spPr>
          <a:xfrm>
            <a:off x="703375" y="6667075"/>
            <a:ext cx="64476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101" name="Google Shape;101;g25fce5f18ec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9824" y="3235974"/>
            <a:ext cx="2242451" cy="314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5fce5f18ec_0_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9450" y="8978300"/>
            <a:ext cx="2558401" cy="92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5fce5f18ec_0_18"/>
          <p:cNvSpPr txBox="1"/>
          <p:nvPr/>
        </p:nvSpPr>
        <p:spPr>
          <a:xfrm>
            <a:off x="647290" y="7016173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5fce5f18ec_0_18"/>
          <p:cNvSpPr txBox="1"/>
          <p:nvPr/>
        </p:nvSpPr>
        <p:spPr>
          <a:xfrm>
            <a:off x="571100" y="3456000"/>
            <a:ext cx="4528500" cy="27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7" marR="5841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</a:t>
            </a:r>
            <a:r>
              <a:rPr b="0" i="0" lang="en-US" sz="1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7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</a:t>
            </a:r>
            <a:br>
              <a:rPr b="1" lang="en-US" sz="17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17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grupo pequeño de audio y </a:t>
            </a:r>
            <a:br>
              <a:rPr b="1" lang="en-US" sz="17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17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comenzar tu viaje hacia la sanación.</a:t>
            </a:r>
            <a:endParaRPr b="0" i="0" sz="150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g25fce5f18ec_0_18"/>
          <p:cNvSpPr txBox="1"/>
          <p:nvPr/>
        </p:nvSpPr>
        <p:spPr>
          <a:xfrm>
            <a:off x="647300" y="1885250"/>
            <a:ext cx="71250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31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</a:t>
            </a:r>
            <a:r>
              <a:rPr b="1" i="0" lang="en-US" sz="31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0" i="0" sz="31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5fce5f18ec_0_18"/>
          <p:cNvSpPr txBox="1"/>
          <p:nvPr/>
        </p:nvSpPr>
        <p:spPr>
          <a:xfrm>
            <a:off x="647300" y="9153875"/>
            <a:ext cx="40125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11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 más en</a:t>
            </a:r>
            <a:r>
              <a:rPr b="1" i="0" lang="en-US" sz="11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TRAUMAHEALINGINSTITUTE.ORG</a:t>
            </a:r>
            <a:endParaRPr b="0" i="0" sz="11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g25fce5f18ec_0_18"/>
          <p:cNvCxnSpPr/>
          <p:nvPr/>
        </p:nvCxnSpPr>
        <p:spPr>
          <a:xfrm>
            <a:off x="703375" y="8909125"/>
            <a:ext cx="64476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5fce5f18e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425" y="7062637"/>
            <a:ext cx="1098977" cy="14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5fce5f18ec_0_32"/>
          <p:cNvSpPr txBox="1"/>
          <p:nvPr/>
        </p:nvSpPr>
        <p:spPr>
          <a:xfrm>
            <a:off x="875890" y="7018786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g25fce5f18ec_0_32"/>
          <p:cNvCxnSpPr/>
          <p:nvPr/>
        </p:nvCxnSpPr>
        <p:spPr>
          <a:xfrm>
            <a:off x="875910" y="6743276"/>
            <a:ext cx="60435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115" name="Google Shape;115;g25fce5f18ec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9824" y="3159774"/>
            <a:ext cx="2242451" cy="314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5fce5f18ec_0_32"/>
          <p:cNvSpPr txBox="1"/>
          <p:nvPr/>
        </p:nvSpPr>
        <p:spPr>
          <a:xfrm>
            <a:off x="799700" y="3227400"/>
            <a:ext cx="42900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8" marR="5841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ser.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grupo pequeño de audio y comenzar tu viaje hacia la sanación.</a:t>
            </a:r>
            <a:endParaRPr b="0" i="0" sz="160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g25fce5f18ec_0_32"/>
          <p:cNvSpPr txBox="1"/>
          <p:nvPr/>
        </p:nvSpPr>
        <p:spPr>
          <a:xfrm>
            <a:off x="875900" y="2156550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ct val="176000"/>
              <a:buFont typeface="Arial"/>
              <a:buNone/>
            </a:pPr>
            <a:r>
              <a:rPr b="1" lang="en-US" sz="25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</a:t>
            </a:r>
            <a:r>
              <a:rPr b="1" i="0" lang="en-US" sz="25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0" i="0" sz="25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5fce5f18ec_0_32"/>
          <p:cNvSpPr/>
          <p:nvPr/>
        </p:nvSpPr>
        <p:spPr>
          <a:xfrm>
            <a:off x="0" y="538100"/>
            <a:ext cx="7772400" cy="13065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5fce5f18ec_0_32"/>
          <p:cNvSpPr txBox="1"/>
          <p:nvPr/>
        </p:nvSpPr>
        <p:spPr>
          <a:xfrm>
            <a:off x="875900" y="773725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¡Estás invitado!</a:t>
            </a:r>
            <a:endParaRPr b="0" i="0" sz="5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5fce5f18ec_0_32"/>
          <p:cNvSpPr/>
          <p:nvPr/>
        </p:nvSpPr>
        <p:spPr>
          <a:xfrm>
            <a:off x="0" y="8958875"/>
            <a:ext cx="7772400" cy="11121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25fce5f18ec_0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550" y="9128326"/>
            <a:ext cx="2242451" cy="79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5fce5f18ec_0_32"/>
          <p:cNvSpPr txBox="1"/>
          <p:nvPr/>
        </p:nvSpPr>
        <p:spPr>
          <a:xfrm>
            <a:off x="647300" y="9306275"/>
            <a:ext cx="38328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07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 más en TRAUMAHEALINGINSTITUTE.ORG</a:t>
            </a:r>
            <a:endParaRPr sz="1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07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5fce5f18ec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875" y="6996150"/>
            <a:ext cx="1360123" cy="176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g25fce5f18ec_0_86"/>
          <p:cNvCxnSpPr/>
          <p:nvPr/>
        </p:nvCxnSpPr>
        <p:spPr>
          <a:xfrm>
            <a:off x="875910" y="6667076"/>
            <a:ext cx="60435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129" name="Google Shape;129;g25fce5f18ec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3624" y="3312174"/>
            <a:ext cx="2242451" cy="314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5fce5f18ec_0_86"/>
          <p:cNvSpPr/>
          <p:nvPr/>
        </p:nvSpPr>
        <p:spPr>
          <a:xfrm>
            <a:off x="0" y="461900"/>
            <a:ext cx="7772400" cy="14958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5fce5f18ec_0_86"/>
          <p:cNvSpPr txBox="1"/>
          <p:nvPr/>
        </p:nvSpPr>
        <p:spPr>
          <a:xfrm>
            <a:off x="811100" y="1029925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4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¡Estás invitado!</a:t>
            </a:r>
            <a:endParaRPr b="0" i="0" sz="4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5fce5f18ec_0_86"/>
          <p:cNvSpPr txBox="1"/>
          <p:nvPr/>
        </p:nvSpPr>
        <p:spPr>
          <a:xfrm>
            <a:off x="811100" y="518325"/>
            <a:ext cx="6173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lang="en-US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PRÓXIMO EVENTO</a:t>
            </a:r>
            <a:endParaRPr b="0" i="0" sz="2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3" name="Google Shape;133;g25fce5f18ec_0_86"/>
          <p:cNvCxnSpPr/>
          <p:nvPr/>
        </p:nvCxnSpPr>
        <p:spPr>
          <a:xfrm>
            <a:off x="963510" y="1162601"/>
            <a:ext cx="579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" name="Google Shape;134;g25fce5f18ec_0_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9450" y="8902100"/>
            <a:ext cx="2558401" cy="925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25fce5f18ec_0_86"/>
          <p:cNvCxnSpPr/>
          <p:nvPr/>
        </p:nvCxnSpPr>
        <p:spPr>
          <a:xfrm>
            <a:off x="875910" y="8867801"/>
            <a:ext cx="46065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g25fce5f18ec_0_86"/>
          <p:cNvSpPr txBox="1"/>
          <p:nvPr/>
        </p:nvSpPr>
        <p:spPr>
          <a:xfrm>
            <a:off x="799700" y="3227400"/>
            <a:ext cx="42900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7" marR="5841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ser.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grupo pequeño de audio y comenzar tu viaje hacia la sanación.</a:t>
            </a:r>
            <a:endParaRPr b="0" i="0" sz="160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g25fce5f18ec_0_86"/>
          <p:cNvSpPr txBox="1"/>
          <p:nvPr/>
        </p:nvSpPr>
        <p:spPr>
          <a:xfrm>
            <a:off x="875900" y="2156550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ct val="176000"/>
              <a:buFont typeface="Arial"/>
              <a:buNone/>
            </a:pPr>
            <a:r>
              <a:rPr b="1" lang="en-US" sz="25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</a:t>
            </a:r>
            <a:r>
              <a:rPr b="1" i="0" lang="en-US" sz="25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0" i="0" sz="25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5fce5f18ec_0_86"/>
          <p:cNvSpPr txBox="1"/>
          <p:nvPr/>
        </p:nvSpPr>
        <p:spPr>
          <a:xfrm>
            <a:off x="875890" y="6942586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5fce5f18ec_0_86"/>
          <p:cNvSpPr txBox="1"/>
          <p:nvPr/>
        </p:nvSpPr>
        <p:spPr>
          <a:xfrm>
            <a:off x="875900" y="9153875"/>
            <a:ext cx="40125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11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 más en</a:t>
            </a:r>
            <a:r>
              <a:rPr b="1" i="0" lang="en-US" sz="11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TRAUMAHEALINGINSTITUTE.ORG</a:t>
            </a:r>
            <a:endParaRPr b="0" i="0" sz="11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5fce5f18e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350" y="7340150"/>
            <a:ext cx="943651" cy="12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5fce5f18ec_0_58"/>
          <p:cNvPicPr preferRelativeResize="0"/>
          <p:nvPr/>
        </p:nvPicPr>
        <p:blipFill rotWithShape="1">
          <a:blip r:embed="rId4">
            <a:alphaModFix/>
          </a:blip>
          <a:srcRect b="-34212" l="0" r="0" t="62336"/>
          <a:stretch/>
        </p:blipFill>
        <p:spPr>
          <a:xfrm rot="-5400000">
            <a:off x="-2430776" y="2430775"/>
            <a:ext cx="10100751" cy="52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5fce5f18ec_0_58"/>
          <p:cNvSpPr txBox="1"/>
          <p:nvPr/>
        </p:nvSpPr>
        <p:spPr>
          <a:xfrm>
            <a:off x="2190340" y="6718561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25fce5f18ec_0_58"/>
          <p:cNvCxnSpPr/>
          <p:nvPr/>
        </p:nvCxnSpPr>
        <p:spPr>
          <a:xfrm>
            <a:off x="2172635" y="6303501"/>
            <a:ext cx="49137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148" name="Google Shape;148;g25fce5f18ec_0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8826" y="3241300"/>
            <a:ext cx="1799552" cy="252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5fce5f18ec_0_58"/>
          <p:cNvSpPr txBox="1"/>
          <p:nvPr/>
        </p:nvSpPr>
        <p:spPr>
          <a:xfrm>
            <a:off x="2096425" y="3303600"/>
            <a:ext cx="3442500" cy="27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8" marR="5841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ser.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6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grupo pequeño de audio y comenzar tu viaje hacia la sanación.</a:t>
            </a:r>
            <a:endParaRPr b="0" i="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g25fce5f18ec_0_58"/>
          <p:cNvSpPr txBox="1"/>
          <p:nvPr/>
        </p:nvSpPr>
        <p:spPr>
          <a:xfrm>
            <a:off x="2172625" y="2156550"/>
            <a:ext cx="45183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22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comunidad.</a:t>
            </a:r>
            <a:endParaRPr b="0" i="0" sz="22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5fce5f18ec_0_58"/>
          <p:cNvSpPr/>
          <p:nvPr/>
        </p:nvSpPr>
        <p:spPr>
          <a:xfrm>
            <a:off x="0" y="538100"/>
            <a:ext cx="7772400" cy="13065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5fce5f18ec_0_58"/>
          <p:cNvSpPr txBox="1"/>
          <p:nvPr/>
        </p:nvSpPr>
        <p:spPr>
          <a:xfrm>
            <a:off x="811100" y="767000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¡Estás invitado!</a:t>
            </a:r>
            <a:endParaRPr b="0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5fce5f18ec_0_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9450" y="8902100"/>
            <a:ext cx="2558401" cy="92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5fce5f18ec_0_58"/>
          <p:cNvSpPr txBox="1"/>
          <p:nvPr/>
        </p:nvSpPr>
        <p:spPr>
          <a:xfrm>
            <a:off x="2041325" y="9133775"/>
            <a:ext cx="28197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i="0" lang="en-US" sz="11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TRAUMAHEALINGINSTITUTE.ORG</a:t>
            </a:r>
            <a:endParaRPr b="0" i="0" sz="11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g25fce5f18ec_0_58"/>
          <p:cNvCxnSpPr/>
          <p:nvPr/>
        </p:nvCxnSpPr>
        <p:spPr>
          <a:xfrm>
            <a:off x="2172635" y="8877726"/>
            <a:ext cx="49137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5fce5f18ec_0_71"/>
          <p:cNvPicPr preferRelativeResize="0"/>
          <p:nvPr/>
        </p:nvPicPr>
        <p:blipFill rotWithShape="1">
          <a:blip r:embed="rId3">
            <a:alphaModFix/>
          </a:blip>
          <a:srcRect b="-34212" l="0" r="0" t="62336"/>
          <a:stretch/>
        </p:blipFill>
        <p:spPr>
          <a:xfrm rot="-5400000">
            <a:off x="-2430776" y="2430775"/>
            <a:ext cx="10100751" cy="52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5fce5f18ec_0_71"/>
          <p:cNvSpPr/>
          <p:nvPr/>
        </p:nvSpPr>
        <p:spPr>
          <a:xfrm>
            <a:off x="0" y="461900"/>
            <a:ext cx="7772400" cy="14958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g25fce5f18ec_0_71"/>
          <p:cNvCxnSpPr/>
          <p:nvPr/>
        </p:nvCxnSpPr>
        <p:spPr>
          <a:xfrm>
            <a:off x="963510" y="1162601"/>
            <a:ext cx="579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g25fce5f18ec_0_71"/>
          <p:cNvCxnSpPr/>
          <p:nvPr/>
        </p:nvCxnSpPr>
        <p:spPr>
          <a:xfrm>
            <a:off x="2172635" y="6532101"/>
            <a:ext cx="49137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164" name="Google Shape;164;g25fce5f18ec_0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5026" y="3469900"/>
            <a:ext cx="1799552" cy="252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5fce5f18ec_0_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9450" y="8902100"/>
            <a:ext cx="2558401" cy="925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5fce5f18ec_0_71"/>
          <p:cNvSpPr txBox="1"/>
          <p:nvPr/>
        </p:nvSpPr>
        <p:spPr>
          <a:xfrm>
            <a:off x="2041325" y="9133775"/>
            <a:ext cx="28197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i="0" lang="en-US" sz="1100" u="none" cap="none" strike="noStrike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TRAUMAHEALINGINSTITUTE.ORG</a:t>
            </a:r>
            <a:endParaRPr b="0" i="0" sz="11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g25fce5f18ec_0_71"/>
          <p:cNvCxnSpPr/>
          <p:nvPr/>
        </p:nvCxnSpPr>
        <p:spPr>
          <a:xfrm>
            <a:off x="2172635" y="8877726"/>
            <a:ext cx="49137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g25fce5f18ec_0_71"/>
          <p:cNvSpPr txBox="1"/>
          <p:nvPr/>
        </p:nvSpPr>
        <p:spPr>
          <a:xfrm>
            <a:off x="811100" y="1029925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4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¡Estás invitado!</a:t>
            </a:r>
            <a:endParaRPr b="0" i="0" sz="4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5fce5f18ec_0_71"/>
          <p:cNvSpPr txBox="1"/>
          <p:nvPr/>
        </p:nvSpPr>
        <p:spPr>
          <a:xfrm>
            <a:off x="811100" y="518325"/>
            <a:ext cx="6173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lang="en-US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PRÓXIMO EVENTO</a:t>
            </a:r>
            <a:endParaRPr b="0" i="0" sz="2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25fce5f18ec_0_71"/>
          <p:cNvSpPr txBox="1"/>
          <p:nvPr/>
        </p:nvSpPr>
        <p:spPr>
          <a:xfrm>
            <a:off x="2096425" y="3532200"/>
            <a:ext cx="3442500" cy="27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7" marR="5841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ser.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6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grupo pequeño de audio y comenzar tu viaje hacia la sanación.</a:t>
            </a:r>
            <a:endParaRPr b="0" i="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g25fce5f18ec_0_71"/>
          <p:cNvSpPr txBox="1"/>
          <p:nvPr/>
        </p:nvSpPr>
        <p:spPr>
          <a:xfrm>
            <a:off x="2172625" y="2232750"/>
            <a:ext cx="45183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22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comunidad.</a:t>
            </a:r>
            <a:endParaRPr b="0" i="0" sz="22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5fce5f18ec_0_71"/>
          <p:cNvSpPr txBox="1"/>
          <p:nvPr/>
        </p:nvSpPr>
        <p:spPr>
          <a:xfrm>
            <a:off x="2190340" y="6870961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5fce5f18ec_0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350" y="7340150"/>
            <a:ext cx="943651" cy="122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5fce5f18ec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150" y="7340150"/>
            <a:ext cx="943651" cy="12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5fce5f18ec_0_45"/>
          <p:cNvPicPr preferRelativeResize="0"/>
          <p:nvPr/>
        </p:nvPicPr>
        <p:blipFill rotWithShape="1">
          <a:blip r:embed="rId4">
            <a:alphaModFix/>
          </a:blip>
          <a:srcRect b="-18916" l="0" r="0" t="47041"/>
          <a:stretch/>
        </p:blipFill>
        <p:spPr>
          <a:xfrm>
            <a:off x="0" y="-2"/>
            <a:ext cx="7772401" cy="403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g25fce5f18ec_0_45"/>
          <p:cNvCxnSpPr/>
          <p:nvPr/>
        </p:nvCxnSpPr>
        <p:spPr>
          <a:xfrm>
            <a:off x="875910" y="6895676"/>
            <a:ext cx="6043500" cy="0"/>
          </a:xfrm>
          <a:prstGeom prst="straightConnector1">
            <a:avLst/>
          </a:prstGeom>
          <a:noFill/>
          <a:ln cap="flat" cmpd="sng" w="19050">
            <a:solidFill>
              <a:srgbClr val="00998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, clipart, illustration, cartoon&#10;&#10;Description automatically generated" id="181" name="Google Shape;181;g25fce5f18ec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5825" y="3765625"/>
            <a:ext cx="2027850" cy="284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5fce5f18ec_0_45"/>
          <p:cNvSpPr/>
          <p:nvPr/>
        </p:nvSpPr>
        <p:spPr>
          <a:xfrm>
            <a:off x="0" y="538100"/>
            <a:ext cx="7772400" cy="8487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5fce5f18ec_0_45"/>
          <p:cNvSpPr txBox="1"/>
          <p:nvPr/>
        </p:nvSpPr>
        <p:spPr>
          <a:xfrm>
            <a:off x="875900" y="483525"/>
            <a:ext cx="61731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4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¡Estás invitado!</a:t>
            </a:r>
            <a:endParaRPr b="0" i="0" sz="4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5fce5f18ec_0_45"/>
          <p:cNvSpPr/>
          <p:nvPr/>
        </p:nvSpPr>
        <p:spPr>
          <a:xfrm>
            <a:off x="0" y="8958875"/>
            <a:ext cx="7772400" cy="1112100"/>
          </a:xfrm>
          <a:prstGeom prst="rect">
            <a:avLst/>
          </a:prstGeom>
          <a:solidFill>
            <a:srgbClr val="0099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25fce5f18ec_0_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9550" y="9128326"/>
            <a:ext cx="2242451" cy="79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5fce5f18ec_0_45"/>
          <p:cNvSpPr txBox="1"/>
          <p:nvPr/>
        </p:nvSpPr>
        <p:spPr>
          <a:xfrm>
            <a:off x="875890" y="7119236"/>
            <a:ext cx="270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Fecha/horario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Lugar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Inscribirse en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5fce5f18ec_0_45"/>
          <p:cNvSpPr txBox="1"/>
          <p:nvPr/>
        </p:nvSpPr>
        <p:spPr>
          <a:xfrm>
            <a:off x="647300" y="9306275"/>
            <a:ext cx="38328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07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 más en TRAUMAHEALINGINSTITUTE.ORG</a:t>
            </a:r>
            <a:endParaRPr sz="1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07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8" name="Google Shape;188;g25fce5f18ec_0_45"/>
          <p:cNvSpPr txBox="1"/>
          <p:nvPr/>
        </p:nvSpPr>
        <p:spPr>
          <a:xfrm>
            <a:off x="875900" y="3722700"/>
            <a:ext cx="3953700" cy="29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4767" marR="5841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experiencias dolorosas pueden impedir que nos conectemos con Dios, que nos involucremos con las Escrituras y que seamos quienes fuimos destinados a ser.</a:t>
            </a:r>
            <a:endParaRPr b="0" i="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heridas necesitan un lugar seguro para procesar su dolor. </a:t>
            </a:r>
            <a:endParaRPr b="1" i="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2545" marR="34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600">
                <a:solidFill>
                  <a:srgbClr val="00998F"/>
                </a:solidFill>
                <a:latin typeface="Montserrat"/>
                <a:ea typeface="Montserrat"/>
                <a:cs typeface="Montserrat"/>
                <a:sym typeface="Montserrat"/>
              </a:rPr>
              <a:t>Inscríbete hoy para unirte a un grupo pequeño de audio y comenzar tu viaje hacia la sanación.</a:t>
            </a:r>
            <a:endParaRPr b="0" i="0" u="none" cap="none" strike="noStrike">
              <a:solidFill>
                <a:srgbClr val="00998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g25fce5f18ec_0_45"/>
          <p:cNvSpPr txBox="1"/>
          <p:nvPr/>
        </p:nvSpPr>
        <p:spPr>
          <a:xfrm>
            <a:off x="952100" y="2423250"/>
            <a:ext cx="61731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8F"/>
              </a:buClr>
              <a:buSzPts val="4400"/>
              <a:buFont typeface="Arial"/>
              <a:buNone/>
            </a:pPr>
            <a:r>
              <a:rPr b="1" lang="en-US" sz="2400">
                <a:solidFill>
                  <a:srgbClr val="00998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 trauma, el dolor y la pérdida están presentes en cada comunidad.</a:t>
            </a:r>
            <a:endParaRPr b="0" i="0" sz="2400" u="none" cap="none" strike="noStrike">
              <a:solidFill>
                <a:srgbClr val="0099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2023-05-31T15:58:20Z</dcterms:created>
  <dc:creator>Moriah Hall</dc:creator>
</cp:coreProperties>
</file>